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581"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826E5BD-157C-40BD-AE9B-41DFF1CFBAFF}"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515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26E5BD-157C-40BD-AE9B-41DFF1CFBAFF}"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78989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26E5BD-157C-40BD-AE9B-41DFF1CFBAFF}"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99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26E5BD-157C-40BD-AE9B-41DFF1CFBAFF}"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1672140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26E5BD-157C-40BD-AE9B-41DFF1CFBAFF}" type="datetimeFigureOut">
              <a:rPr lang="en-US" smtClean="0"/>
              <a:t>2/19/2020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967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26E5BD-157C-40BD-AE9B-41DFF1CFBAFF}" type="datetimeFigureOut">
              <a:rPr lang="en-US" smtClean="0"/>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071408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26E5BD-157C-40BD-AE9B-41DFF1CFBAFF}" type="datetimeFigureOut">
              <a:rPr lang="en-US" smtClean="0"/>
              <a:t>2/19/2020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750384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26E5BD-157C-40BD-AE9B-41DFF1CFBAFF}" type="datetimeFigureOut">
              <a:rPr lang="en-US" smtClean="0"/>
              <a:t>2/19/2020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806658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6E5BD-157C-40BD-AE9B-41DFF1CFBAFF}" type="datetimeFigureOut">
              <a:rPr lang="en-US" smtClean="0"/>
              <a:t>2/19/2020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3805931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826E5BD-157C-40BD-AE9B-41DFF1CFBAFF}" type="datetimeFigureOut">
              <a:rPr lang="en-US" smtClean="0"/>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407781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26E5BD-157C-40BD-AE9B-41DFF1CFBAFF}" type="datetimeFigureOut">
              <a:rPr lang="en-US" smtClean="0"/>
              <a:t>2/19/2020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16E7E-F7A1-4647-B9F2-A4C71EDC466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21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826E5BD-157C-40BD-AE9B-41DFF1CFBAFF}" type="datetimeFigureOut">
              <a:rPr lang="en-US" smtClean="0"/>
              <a:t>2/19/2020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9F16E7E-F7A1-4647-B9F2-A4C71EDC466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1397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67542" y="4725444"/>
            <a:ext cx="3500847" cy="1655762"/>
          </a:xfrm>
        </p:spPr>
        <p:txBody>
          <a:bodyPr>
            <a:normAutofit fontScale="85000" lnSpcReduction="10000"/>
          </a:bodyPr>
          <a:lstStyle/>
          <a:p>
            <a:r>
              <a:rPr lang="en-US" sz="4800" dirty="0" smtClean="0"/>
              <a:t>Mid-term Paper</a:t>
            </a:r>
          </a:p>
          <a:p>
            <a:r>
              <a:rPr lang="en-US" sz="4800" dirty="0" smtClean="0"/>
              <a:t>Expectations:</a:t>
            </a:r>
            <a:endParaRPr lang="en-US" sz="4800" dirty="0"/>
          </a:p>
        </p:txBody>
      </p:sp>
      <p:sp>
        <p:nvSpPr>
          <p:cNvPr id="4" name="TextBox 3"/>
          <p:cNvSpPr txBox="1"/>
          <p:nvPr/>
        </p:nvSpPr>
        <p:spPr>
          <a:xfrm>
            <a:off x="8612777" y="5573486"/>
            <a:ext cx="3936274" cy="830997"/>
          </a:xfrm>
          <a:prstGeom prst="rect">
            <a:avLst/>
          </a:prstGeom>
          <a:noFill/>
        </p:spPr>
        <p:txBody>
          <a:bodyPr wrap="square" rtlCol="0">
            <a:spAutoFit/>
          </a:bodyPr>
          <a:lstStyle/>
          <a:p>
            <a:r>
              <a:rPr lang="en-US" sz="2400" dirty="0" smtClean="0"/>
              <a:t>MGT301</a:t>
            </a:r>
          </a:p>
          <a:p>
            <a:r>
              <a:rPr lang="en-US" sz="2400" b="1" dirty="0" smtClean="0"/>
              <a:t>Management Principles</a:t>
            </a:r>
            <a:endParaRPr lang="en-US" sz="2400" b="1" dirty="0"/>
          </a:p>
        </p:txBody>
      </p:sp>
    </p:spTree>
    <p:extLst>
      <p:ext uri="{BB962C8B-B14F-4D97-AF65-F5344CB8AC3E}">
        <p14:creationId xmlns:p14="http://schemas.microsoft.com/office/powerpoint/2010/main" val="2282839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Mid-term paper expectations</a:t>
            </a:r>
            <a:endParaRPr lang="en-US" dirty="0"/>
          </a:p>
        </p:txBody>
      </p:sp>
      <p:sp>
        <p:nvSpPr>
          <p:cNvPr id="3" name="Content Placeholder 2"/>
          <p:cNvSpPr>
            <a:spLocks noGrp="1"/>
          </p:cNvSpPr>
          <p:nvPr>
            <p:ph idx="1"/>
          </p:nvPr>
        </p:nvSpPr>
        <p:spPr/>
        <p:txBody>
          <a:bodyPr>
            <a:normAutofit/>
          </a:bodyPr>
          <a:lstStyle/>
          <a:p>
            <a:r>
              <a:rPr lang="en-US" dirty="0" smtClean="0"/>
              <a:t>1)  The </a:t>
            </a:r>
            <a:r>
              <a:rPr lang="en-US" b="1" dirty="0" smtClean="0"/>
              <a:t>PURPOSE </a:t>
            </a:r>
            <a:r>
              <a:rPr lang="en-US" dirty="0" smtClean="0"/>
              <a:t>of this paper is for you to demonstrate how management is heavily influenced and heavily influences other disciplinary fields.</a:t>
            </a:r>
          </a:p>
          <a:p>
            <a:r>
              <a:rPr lang="en-US" dirty="0" smtClean="0"/>
              <a:t>2)  The </a:t>
            </a:r>
            <a:r>
              <a:rPr lang="en-US" b="1" dirty="0" smtClean="0"/>
              <a:t>REQUIREMENTS </a:t>
            </a:r>
            <a:r>
              <a:rPr lang="en-US" dirty="0" smtClean="0"/>
              <a:t>of this paper are 2,000 words or more, not including title page, abstract, and references.   Use of at least three academic articles (peer reviewed) from an academic database.  Business press or new media references are not considered peer-reviewed, academic articles and should not be included.</a:t>
            </a:r>
          </a:p>
          <a:p>
            <a:r>
              <a:rPr lang="en-US" dirty="0" smtClean="0"/>
              <a:t>3) The </a:t>
            </a:r>
            <a:r>
              <a:rPr lang="en-US" b="1" dirty="0" smtClean="0"/>
              <a:t>FORMAT </a:t>
            </a:r>
            <a:r>
              <a:rPr lang="en-US" dirty="0" smtClean="0"/>
              <a:t>of this paper is in APA.  If you have never used APA before I have posted resources in blackboard, and you can always solicit help from the writing center.</a:t>
            </a:r>
          </a:p>
          <a:p>
            <a:r>
              <a:rPr lang="en-US" dirty="0" smtClean="0"/>
              <a:t>4)  The </a:t>
            </a:r>
            <a:r>
              <a:rPr lang="en-US" b="1" dirty="0" smtClean="0"/>
              <a:t>EXPECTATIONS </a:t>
            </a:r>
            <a:r>
              <a:rPr lang="en-US" dirty="0" smtClean="0"/>
              <a:t>are that you include an introduction with thesis statement, supporting body with academic references, and a conclusion.</a:t>
            </a:r>
          </a:p>
        </p:txBody>
      </p:sp>
    </p:spTree>
    <p:extLst>
      <p:ext uri="{BB962C8B-B14F-4D97-AF65-F5344CB8AC3E}">
        <p14:creationId xmlns:p14="http://schemas.microsoft.com/office/powerpoint/2010/main" val="73069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47587" y="1745486"/>
            <a:ext cx="12044413" cy="4250200"/>
          </a:xfrm>
          <a:prstGeom prst="rect">
            <a:avLst/>
          </a:prstGeom>
        </p:spPr>
      </p:pic>
    </p:spTree>
    <p:extLst>
      <p:ext uri="{BB962C8B-B14F-4D97-AF65-F5344CB8AC3E}">
        <p14:creationId xmlns:p14="http://schemas.microsoft.com/office/powerpoint/2010/main" val="2878155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815" y="675323"/>
            <a:ext cx="10667809" cy="555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588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7720" y="331320"/>
            <a:ext cx="10500360" cy="6247864"/>
          </a:xfrm>
          <a:prstGeom prst="rect">
            <a:avLst/>
          </a:prstGeom>
        </p:spPr>
        <p:txBody>
          <a:bodyPr wrap="square">
            <a:spAutoFit/>
          </a:bodyPr>
          <a:lstStyle/>
          <a:p>
            <a:r>
              <a:rPr lang="en-US" sz="2000" dirty="0">
                <a:latin typeface="Calibri" panose="020F0502020204030204" pitchFamily="34" charset="0"/>
                <a:ea typeface="Calibri" panose="020F0502020204030204" pitchFamily="34" charset="0"/>
                <a:cs typeface="Times New Roman" panose="02020603050405020304" pitchFamily="18" charset="0"/>
              </a:rPr>
              <a:t>“The use of ABC accounting practice as essential to serving the needs of internal and external stakeholders”</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A review of hotel leakage as a violation of utilitarian ethics”</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False advertising as a form of </a:t>
            </a:r>
            <a:r>
              <a:rPr lang="en-US" sz="2000" dirty="0" smtClean="0">
                <a:latin typeface="Calibri" panose="020F0502020204030204" pitchFamily="34" charset="0"/>
                <a:ea typeface="Calibri" panose="020F0502020204030204" pitchFamily="34" charset="0"/>
                <a:cs typeface="Times New Roman" panose="02020603050405020304" pitchFamily="18" charset="0"/>
              </a:rPr>
              <a:t>commutative </a:t>
            </a:r>
            <a:r>
              <a:rPr lang="en-US" sz="2000" dirty="0">
                <a:latin typeface="Calibri" panose="020F0502020204030204" pitchFamily="34" charset="0"/>
                <a:ea typeface="Calibri" panose="020F0502020204030204" pitchFamily="34" charset="0"/>
                <a:cs typeface="Times New Roman" panose="02020603050405020304" pitchFamily="18" charset="0"/>
              </a:rPr>
              <a:t>justice practice”</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“Cognitive </a:t>
            </a:r>
            <a:r>
              <a:rPr lang="en-US" sz="2000" dirty="0">
                <a:latin typeface="Calibri" panose="020F0502020204030204" pitchFamily="34" charset="0"/>
                <a:ea typeface="Calibri" panose="020F0502020204030204" pitchFamily="34" charset="0"/>
                <a:cs typeface="Times New Roman" panose="02020603050405020304" pitchFamily="18" charset="0"/>
              </a:rPr>
              <a:t>dissonance associated with shareholder theory practice”</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The importance of emotional intelligence for middle managers”</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Control process applied to marketing strategy”</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Too many control mechanisms: The impact on employee trust, commitment, and motivation”</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Focus groups as a form of management control”</a:t>
            </a:r>
          </a:p>
          <a:p>
            <a:endParaRPr lang="en-US" sz="2000" dirty="0" smtClean="0">
              <a:latin typeface="Calibri" panose="020F0502020204030204" pitchFamily="34" charset="0"/>
              <a:ea typeface="Calibri" panose="020F0502020204030204" pitchFamily="34" charset="0"/>
              <a:cs typeface="Times New Roman" panose="02020603050405020304" pitchFamily="18" charset="0"/>
            </a:endParaRPr>
          </a:p>
          <a:p>
            <a:r>
              <a:rPr lang="en-US" sz="2000" dirty="0" smtClean="0">
                <a:latin typeface="Calibri" panose="020F0502020204030204" pitchFamily="34" charset="0"/>
                <a:ea typeface="Calibri" panose="020F0502020204030204" pitchFamily="34" charset="0"/>
                <a:cs typeface="Times New Roman" panose="02020603050405020304" pitchFamily="18" charset="0"/>
              </a:rPr>
              <a:t>“</a:t>
            </a:r>
            <a:r>
              <a:rPr lang="en-US" sz="2000" dirty="0">
                <a:latin typeface="Calibri" panose="020F0502020204030204" pitchFamily="34" charset="0"/>
                <a:ea typeface="Calibri" panose="020F0502020204030204" pitchFamily="34" charset="0"/>
                <a:cs typeface="Times New Roman" panose="02020603050405020304" pitchFamily="18" charset="0"/>
              </a:rPr>
              <a:t>The use of competitor benchmarking in financial markets</a:t>
            </a:r>
            <a:r>
              <a:rPr lang="en-US" sz="2000" dirty="0" smtClean="0">
                <a:latin typeface="Calibri" panose="020F0502020204030204" pitchFamily="34" charset="0"/>
                <a:ea typeface="Calibri" panose="020F0502020204030204" pitchFamily="34" charset="0"/>
                <a:cs typeface="Times New Roman" panose="02020603050405020304" pitchFamily="18" charset="0"/>
              </a:rPr>
              <a:t>”</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“Social entrepreneurship as an extension of social psychology”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p:cNvSpPr txBox="1"/>
          <p:nvPr/>
        </p:nvSpPr>
        <p:spPr>
          <a:xfrm>
            <a:off x="8449056" y="2843784"/>
            <a:ext cx="2752344" cy="369332"/>
          </a:xfrm>
          <a:prstGeom prst="rect">
            <a:avLst/>
          </a:prstGeom>
          <a:noFill/>
        </p:spPr>
        <p:txBody>
          <a:bodyPr wrap="square" rtlCol="0">
            <a:spAutoFit/>
          </a:bodyPr>
          <a:lstStyle/>
          <a:p>
            <a:r>
              <a:rPr lang="en-US" dirty="0" smtClean="0">
                <a:solidFill>
                  <a:srgbClr val="FF0000"/>
                </a:solidFill>
              </a:rPr>
              <a:t>The code word is: planning</a:t>
            </a:r>
            <a:endParaRPr lang="en-US" dirty="0">
              <a:solidFill>
                <a:srgbClr val="FF0000"/>
              </a:solidFill>
            </a:endParaRPr>
          </a:p>
        </p:txBody>
      </p:sp>
    </p:spTree>
    <p:extLst>
      <p:ext uri="{BB962C8B-B14F-4D97-AF65-F5344CB8AC3E}">
        <p14:creationId xmlns:p14="http://schemas.microsoft.com/office/powerpoint/2010/main" val="33118486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10</TotalTime>
  <Words>275</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Calibri</vt:lpstr>
      <vt:lpstr>Times New Roman</vt:lpstr>
      <vt:lpstr>Tw Cen MT</vt:lpstr>
      <vt:lpstr>Tw Cen MT Condensed</vt:lpstr>
      <vt:lpstr>Wingdings 3</vt:lpstr>
      <vt:lpstr>Integral</vt:lpstr>
      <vt:lpstr>PowerPoint Presentation</vt:lpstr>
      <vt:lpstr>Mid-term paper expectations</vt:lpstr>
      <vt:lpstr>PowerPoint Presentation</vt:lpstr>
      <vt:lpstr>PowerPoint Presentation</vt:lpstr>
      <vt:lpstr>PowerPoint Presentation</vt:lpstr>
    </vt:vector>
  </TitlesOfParts>
  <Company>Fort Hays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Lloyd</dc:creator>
  <cp:lastModifiedBy>Christianna Pruden</cp:lastModifiedBy>
  <cp:revision>5</cp:revision>
  <dcterms:created xsi:type="dcterms:W3CDTF">2017-12-19T21:51:05Z</dcterms:created>
  <dcterms:modified xsi:type="dcterms:W3CDTF">2020-02-19T14:39:24Z</dcterms:modified>
</cp:coreProperties>
</file>